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E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1632" y="-1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C62E-047D-47E8-B7E2-31E517D93DE2}" type="datetimeFigureOut">
              <a:rPr lang="de-DE" smtClean="0"/>
              <a:t>19.04.2021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E4D97-641B-4740-ADAD-6639E04F1B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5049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C62E-047D-47E8-B7E2-31E517D93DE2}" type="datetimeFigureOut">
              <a:rPr lang="de-DE" smtClean="0"/>
              <a:t>19.04.2021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E4D97-641B-4740-ADAD-6639E04F1B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7572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C62E-047D-47E8-B7E2-31E517D93DE2}" type="datetimeFigureOut">
              <a:rPr lang="de-DE" smtClean="0"/>
              <a:t>19.04.2021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E4D97-641B-4740-ADAD-6639E04F1B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571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C62E-047D-47E8-B7E2-31E517D93DE2}" type="datetimeFigureOut">
              <a:rPr lang="de-DE" smtClean="0"/>
              <a:t>19.04.2021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E4D97-641B-4740-ADAD-6639E04F1B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6807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C62E-047D-47E8-B7E2-31E517D93DE2}" type="datetimeFigureOut">
              <a:rPr lang="de-DE" smtClean="0"/>
              <a:t>19.04.2021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E4D97-641B-4740-ADAD-6639E04F1B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1110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C62E-047D-47E8-B7E2-31E517D93DE2}" type="datetimeFigureOut">
              <a:rPr lang="de-DE" smtClean="0"/>
              <a:t>19.04.2021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E4D97-641B-4740-ADAD-6639E04F1B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241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C62E-047D-47E8-B7E2-31E517D93DE2}" type="datetimeFigureOut">
              <a:rPr lang="de-DE" smtClean="0"/>
              <a:t>19.04.2021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E4D97-641B-4740-ADAD-6639E04F1B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8704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C62E-047D-47E8-B7E2-31E517D93DE2}" type="datetimeFigureOut">
              <a:rPr lang="de-DE" smtClean="0"/>
              <a:t>19.04.2021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E4D97-641B-4740-ADAD-6639E04F1B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6818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C62E-047D-47E8-B7E2-31E517D93DE2}" type="datetimeFigureOut">
              <a:rPr lang="de-DE" smtClean="0"/>
              <a:t>19.04.2021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E4D97-641B-4740-ADAD-6639E04F1B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2922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C62E-047D-47E8-B7E2-31E517D93DE2}" type="datetimeFigureOut">
              <a:rPr lang="de-DE" smtClean="0"/>
              <a:t>19.04.2021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E4D97-641B-4740-ADAD-6639E04F1B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8826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C62E-047D-47E8-B7E2-31E517D93DE2}" type="datetimeFigureOut">
              <a:rPr lang="de-DE" smtClean="0"/>
              <a:t>19.04.2021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E4D97-641B-4740-ADAD-6639E04F1B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7633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7C62E-047D-47E8-B7E2-31E517D93DE2}" type="datetimeFigureOut">
              <a:rPr lang="de-DE" smtClean="0"/>
              <a:t>19.04.2021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E4D97-641B-4740-ADAD-6639E04F1B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1828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ck 20">
            <a:extLst>
              <a:ext uri="{FF2B5EF4-FFF2-40B4-BE49-F238E27FC236}">
                <a16:creationId xmlns:a16="http://schemas.microsoft.com/office/drawing/2014/main" id="{BF8A7980-C10A-4890-BA0B-1165134A1435}"/>
              </a:ext>
            </a:extLst>
          </p:cNvPr>
          <p:cNvSpPr/>
          <p:nvPr/>
        </p:nvSpPr>
        <p:spPr>
          <a:xfrm>
            <a:off x="76196" y="66675"/>
            <a:ext cx="2159000" cy="3213100"/>
          </a:xfrm>
          <a:prstGeom prst="rect">
            <a:avLst/>
          </a:prstGeom>
          <a:pattFill prst="pct5">
            <a:fgClr>
              <a:srgbClr val="EBFEC6"/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226FC357-3C06-49AF-9186-57DD00DC12F5}"/>
              </a:ext>
            </a:extLst>
          </p:cNvPr>
          <p:cNvSpPr/>
          <p:nvPr/>
        </p:nvSpPr>
        <p:spPr>
          <a:xfrm>
            <a:off x="76196" y="6626225"/>
            <a:ext cx="2159000" cy="3213100"/>
          </a:xfrm>
          <a:prstGeom prst="rect">
            <a:avLst/>
          </a:prstGeom>
          <a:pattFill prst="pct5">
            <a:fgClr>
              <a:srgbClr val="EBFEC6"/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659CA244-E624-491C-88DF-B2E09E989A03}"/>
              </a:ext>
            </a:extLst>
          </p:cNvPr>
          <p:cNvSpPr/>
          <p:nvPr/>
        </p:nvSpPr>
        <p:spPr>
          <a:xfrm>
            <a:off x="76196" y="3346450"/>
            <a:ext cx="2159000" cy="3213100"/>
          </a:xfrm>
          <a:prstGeom prst="rect">
            <a:avLst/>
          </a:prstGeom>
          <a:pattFill prst="pct5">
            <a:fgClr>
              <a:srgbClr val="EBFEC6"/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4E8A1DC7-FCB6-440E-82CF-142FA9B7D7F7}"/>
              </a:ext>
            </a:extLst>
          </p:cNvPr>
          <p:cNvSpPr/>
          <p:nvPr/>
        </p:nvSpPr>
        <p:spPr>
          <a:xfrm>
            <a:off x="2349500" y="66675"/>
            <a:ext cx="2159000" cy="3213100"/>
          </a:xfrm>
          <a:prstGeom prst="rect">
            <a:avLst/>
          </a:prstGeom>
          <a:pattFill prst="pct5">
            <a:fgClr>
              <a:srgbClr val="EBFEC6"/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79564F10-6857-4D59-A4D8-461E1727F672}"/>
              </a:ext>
            </a:extLst>
          </p:cNvPr>
          <p:cNvSpPr/>
          <p:nvPr/>
        </p:nvSpPr>
        <p:spPr>
          <a:xfrm>
            <a:off x="4622804" y="66675"/>
            <a:ext cx="2159000" cy="3213100"/>
          </a:xfrm>
          <a:prstGeom prst="rect">
            <a:avLst/>
          </a:prstGeom>
          <a:pattFill prst="pct5">
            <a:fgClr>
              <a:srgbClr val="EBFEC6"/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7F8E1FB1-306E-4D8E-8EED-875F33C836CB}"/>
              </a:ext>
            </a:extLst>
          </p:cNvPr>
          <p:cNvSpPr/>
          <p:nvPr/>
        </p:nvSpPr>
        <p:spPr>
          <a:xfrm>
            <a:off x="4622804" y="3346450"/>
            <a:ext cx="2159000" cy="3213100"/>
          </a:xfrm>
          <a:prstGeom prst="rect">
            <a:avLst/>
          </a:prstGeom>
          <a:pattFill prst="pct5">
            <a:fgClr>
              <a:srgbClr val="EBFEC6"/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3AE73DC4-A9A7-48D9-B9A1-41CF34A1DBE1}"/>
              </a:ext>
            </a:extLst>
          </p:cNvPr>
          <p:cNvSpPr/>
          <p:nvPr/>
        </p:nvSpPr>
        <p:spPr>
          <a:xfrm>
            <a:off x="2349500" y="3346450"/>
            <a:ext cx="2159000" cy="3213100"/>
          </a:xfrm>
          <a:prstGeom prst="rect">
            <a:avLst/>
          </a:prstGeom>
          <a:pattFill prst="pct5">
            <a:fgClr>
              <a:srgbClr val="EBFEC6"/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EC8EAAC7-2236-46E7-A860-CC7B4EC1F1BA}"/>
              </a:ext>
            </a:extLst>
          </p:cNvPr>
          <p:cNvSpPr/>
          <p:nvPr/>
        </p:nvSpPr>
        <p:spPr>
          <a:xfrm>
            <a:off x="2349500" y="6634330"/>
            <a:ext cx="2159000" cy="3213100"/>
          </a:xfrm>
          <a:prstGeom prst="rect">
            <a:avLst/>
          </a:prstGeom>
          <a:pattFill prst="pct5">
            <a:fgClr>
              <a:srgbClr val="EBFEC6"/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41F7913C-414C-4DAE-8638-9CC63547D855}"/>
              </a:ext>
            </a:extLst>
          </p:cNvPr>
          <p:cNvSpPr/>
          <p:nvPr/>
        </p:nvSpPr>
        <p:spPr>
          <a:xfrm>
            <a:off x="4622804" y="6634330"/>
            <a:ext cx="2159000" cy="3213100"/>
          </a:xfrm>
          <a:prstGeom prst="rect">
            <a:avLst/>
          </a:prstGeom>
          <a:pattFill prst="pct5">
            <a:fgClr>
              <a:srgbClr val="EBFEC6"/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2" name="Gerader Verbinder 41">
            <a:extLst>
              <a:ext uri="{FF2B5EF4-FFF2-40B4-BE49-F238E27FC236}">
                <a16:creationId xmlns:a16="http://schemas.microsoft.com/office/drawing/2014/main" id="{E449F6AD-F216-4885-885E-766DF28DE342}"/>
              </a:ext>
            </a:extLst>
          </p:cNvPr>
          <p:cNvCxnSpPr>
            <a:stCxn id="34" idx="1"/>
            <a:endCxn id="34" idx="3"/>
          </p:cNvCxnSpPr>
          <p:nvPr/>
        </p:nvCxnSpPr>
        <p:spPr>
          <a:xfrm>
            <a:off x="2349500" y="1673225"/>
            <a:ext cx="2159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r Verbinder 42">
            <a:extLst>
              <a:ext uri="{FF2B5EF4-FFF2-40B4-BE49-F238E27FC236}">
                <a16:creationId xmlns:a16="http://schemas.microsoft.com/office/drawing/2014/main" id="{4803FC97-5E38-4CE1-9509-41BC096E065B}"/>
              </a:ext>
            </a:extLst>
          </p:cNvPr>
          <p:cNvCxnSpPr>
            <a:cxnSpLocks/>
            <a:stCxn id="35" idx="1"/>
            <a:endCxn id="35" idx="3"/>
          </p:cNvCxnSpPr>
          <p:nvPr/>
        </p:nvCxnSpPr>
        <p:spPr>
          <a:xfrm>
            <a:off x="4622804" y="1673225"/>
            <a:ext cx="2159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r Verbinder 43">
            <a:extLst>
              <a:ext uri="{FF2B5EF4-FFF2-40B4-BE49-F238E27FC236}">
                <a16:creationId xmlns:a16="http://schemas.microsoft.com/office/drawing/2014/main" id="{75843081-5DFD-416A-8971-9C04C173E58F}"/>
              </a:ext>
            </a:extLst>
          </p:cNvPr>
          <p:cNvCxnSpPr>
            <a:cxnSpLocks/>
            <a:stCxn id="33" idx="1"/>
            <a:endCxn id="33" idx="3"/>
          </p:cNvCxnSpPr>
          <p:nvPr/>
        </p:nvCxnSpPr>
        <p:spPr>
          <a:xfrm>
            <a:off x="76196" y="4953000"/>
            <a:ext cx="2159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D8297BD4-C4D8-462F-BBF5-2A1F359387B0}"/>
              </a:ext>
            </a:extLst>
          </p:cNvPr>
          <p:cNvCxnSpPr>
            <a:cxnSpLocks/>
            <a:stCxn id="38" idx="1"/>
            <a:endCxn id="38" idx="3"/>
          </p:cNvCxnSpPr>
          <p:nvPr/>
        </p:nvCxnSpPr>
        <p:spPr>
          <a:xfrm>
            <a:off x="2349500" y="4953000"/>
            <a:ext cx="2159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r Verbinder 45">
            <a:extLst>
              <a:ext uri="{FF2B5EF4-FFF2-40B4-BE49-F238E27FC236}">
                <a16:creationId xmlns:a16="http://schemas.microsoft.com/office/drawing/2014/main" id="{20DD40E4-685D-4B33-8B9A-71343C5C4B5E}"/>
              </a:ext>
            </a:extLst>
          </p:cNvPr>
          <p:cNvCxnSpPr>
            <a:cxnSpLocks/>
            <a:stCxn id="37" idx="1"/>
            <a:endCxn id="37" idx="3"/>
          </p:cNvCxnSpPr>
          <p:nvPr/>
        </p:nvCxnSpPr>
        <p:spPr>
          <a:xfrm>
            <a:off x="4622804" y="4953000"/>
            <a:ext cx="2159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r Verbinder 54">
            <a:extLst>
              <a:ext uri="{FF2B5EF4-FFF2-40B4-BE49-F238E27FC236}">
                <a16:creationId xmlns:a16="http://schemas.microsoft.com/office/drawing/2014/main" id="{28F61FED-58EE-4135-91E1-551559B192AE}"/>
              </a:ext>
            </a:extLst>
          </p:cNvPr>
          <p:cNvCxnSpPr>
            <a:cxnSpLocks/>
            <a:stCxn id="32" idx="1"/>
            <a:endCxn id="32" idx="3"/>
          </p:cNvCxnSpPr>
          <p:nvPr/>
        </p:nvCxnSpPr>
        <p:spPr>
          <a:xfrm>
            <a:off x="76196" y="8232775"/>
            <a:ext cx="2159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r Verbinder 57">
            <a:extLst>
              <a:ext uri="{FF2B5EF4-FFF2-40B4-BE49-F238E27FC236}">
                <a16:creationId xmlns:a16="http://schemas.microsoft.com/office/drawing/2014/main" id="{A75A0A19-1B3D-44A2-8F01-EFC523B0582C}"/>
              </a:ext>
            </a:extLst>
          </p:cNvPr>
          <p:cNvCxnSpPr>
            <a:cxnSpLocks/>
            <a:stCxn id="39" idx="1"/>
            <a:endCxn id="39" idx="3"/>
          </p:cNvCxnSpPr>
          <p:nvPr/>
        </p:nvCxnSpPr>
        <p:spPr>
          <a:xfrm>
            <a:off x="2349500" y="8240880"/>
            <a:ext cx="2159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r Verbinder 60">
            <a:extLst>
              <a:ext uri="{FF2B5EF4-FFF2-40B4-BE49-F238E27FC236}">
                <a16:creationId xmlns:a16="http://schemas.microsoft.com/office/drawing/2014/main" id="{EE2AC7AD-2F66-42AB-B337-07E132C0D6C7}"/>
              </a:ext>
            </a:extLst>
          </p:cNvPr>
          <p:cNvCxnSpPr>
            <a:cxnSpLocks/>
            <a:stCxn id="40" idx="1"/>
            <a:endCxn id="40" idx="3"/>
          </p:cNvCxnSpPr>
          <p:nvPr/>
        </p:nvCxnSpPr>
        <p:spPr>
          <a:xfrm>
            <a:off x="4622804" y="8240880"/>
            <a:ext cx="2159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>
            <a:extLst>
              <a:ext uri="{FF2B5EF4-FFF2-40B4-BE49-F238E27FC236}">
                <a16:creationId xmlns:a16="http://schemas.microsoft.com/office/drawing/2014/main" id="{38BAAA95-2742-40C7-9F5D-A2C9C63879D0}"/>
              </a:ext>
            </a:extLst>
          </p:cNvPr>
          <p:cNvSpPr txBox="1"/>
          <p:nvPr/>
        </p:nvSpPr>
        <p:spPr>
          <a:xfrm>
            <a:off x="186432" y="465564"/>
            <a:ext cx="1938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AaBbCc" panose="020B0500000000000000" pitchFamily="34" charset="0"/>
              </a:rPr>
              <a:t>Ich habe …</a:t>
            </a:r>
          </a:p>
          <a:p>
            <a:r>
              <a:rPr lang="de-DE" sz="2400" dirty="0">
                <a:latin typeface="AaBbCc" panose="020B0500000000000000" pitchFamily="34" charset="0"/>
              </a:rPr>
              <a:t>Wer hat …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9E65500-E469-40E6-85DE-D4503A761EF7}"/>
              </a:ext>
            </a:extLst>
          </p:cNvPr>
          <p:cNvSpPr txBox="1"/>
          <p:nvPr/>
        </p:nvSpPr>
        <p:spPr>
          <a:xfrm>
            <a:off x="2453388" y="146304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Ich habe …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282224E8-C923-4F8C-8B9B-7666D2F171FC}"/>
              </a:ext>
            </a:extLst>
          </p:cNvPr>
          <p:cNvSpPr txBox="1"/>
          <p:nvPr/>
        </p:nvSpPr>
        <p:spPr>
          <a:xfrm>
            <a:off x="4736340" y="146303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Ich habe …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825952F6-936F-4746-A80D-3037103581B0}"/>
              </a:ext>
            </a:extLst>
          </p:cNvPr>
          <p:cNvSpPr txBox="1"/>
          <p:nvPr/>
        </p:nvSpPr>
        <p:spPr>
          <a:xfrm>
            <a:off x="180084" y="3416808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Ich habe …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737EE670-120D-4F43-AD92-42C0FD518275}"/>
              </a:ext>
            </a:extLst>
          </p:cNvPr>
          <p:cNvSpPr txBox="1"/>
          <p:nvPr/>
        </p:nvSpPr>
        <p:spPr>
          <a:xfrm>
            <a:off x="2453388" y="3416808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Ich habe …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E68F4254-88FF-457C-A99F-2C0F646D15D2}"/>
              </a:ext>
            </a:extLst>
          </p:cNvPr>
          <p:cNvSpPr txBox="1"/>
          <p:nvPr/>
        </p:nvSpPr>
        <p:spPr>
          <a:xfrm>
            <a:off x="4736340" y="3416808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Ich habe …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9E70888F-1197-4D54-B4BC-EB246CF9935A}"/>
              </a:ext>
            </a:extLst>
          </p:cNvPr>
          <p:cNvSpPr txBox="1"/>
          <p:nvPr/>
        </p:nvSpPr>
        <p:spPr>
          <a:xfrm>
            <a:off x="183636" y="6751579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Ich habe …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F9FED829-2119-4B46-A923-69643E81FEB3}"/>
              </a:ext>
            </a:extLst>
          </p:cNvPr>
          <p:cNvSpPr txBox="1"/>
          <p:nvPr/>
        </p:nvSpPr>
        <p:spPr>
          <a:xfrm>
            <a:off x="4736340" y="6751580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Ich habe …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4458C74E-F838-4FB6-B3EE-47CEA93EDD7E}"/>
              </a:ext>
            </a:extLst>
          </p:cNvPr>
          <p:cNvSpPr txBox="1"/>
          <p:nvPr/>
        </p:nvSpPr>
        <p:spPr>
          <a:xfrm>
            <a:off x="2453388" y="6751579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Ich habe …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494C20F9-25BD-468E-A865-859DFFA2604D}"/>
              </a:ext>
            </a:extLst>
          </p:cNvPr>
          <p:cNvSpPr txBox="1"/>
          <p:nvPr/>
        </p:nvSpPr>
        <p:spPr>
          <a:xfrm>
            <a:off x="2453388" y="1739901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Wer hat …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868699AF-999A-4FFD-AFDA-AB2C12A4E953}"/>
              </a:ext>
            </a:extLst>
          </p:cNvPr>
          <p:cNvSpPr txBox="1"/>
          <p:nvPr/>
        </p:nvSpPr>
        <p:spPr>
          <a:xfrm>
            <a:off x="4736340" y="1739900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Wer hat …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120A4DB4-44EE-438D-8BE0-EEEB0A8AFFE8}"/>
              </a:ext>
            </a:extLst>
          </p:cNvPr>
          <p:cNvSpPr txBox="1"/>
          <p:nvPr/>
        </p:nvSpPr>
        <p:spPr>
          <a:xfrm>
            <a:off x="180084" y="5019676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Wer hat …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E3C50F1B-857C-4D1F-979A-1C8FFB856456}"/>
              </a:ext>
            </a:extLst>
          </p:cNvPr>
          <p:cNvSpPr txBox="1"/>
          <p:nvPr/>
        </p:nvSpPr>
        <p:spPr>
          <a:xfrm>
            <a:off x="2453388" y="5019675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Wer hat …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EC212EBA-8D6D-48BB-96C1-28E6C0092991}"/>
              </a:ext>
            </a:extLst>
          </p:cNvPr>
          <p:cNvSpPr txBox="1"/>
          <p:nvPr/>
        </p:nvSpPr>
        <p:spPr>
          <a:xfrm>
            <a:off x="4736340" y="5019674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Wer hat …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96629D29-EEC3-4DB5-B8C9-7690D8920D8B}"/>
              </a:ext>
            </a:extLst>
          </p:cNvPr>
          <p:cNvSpPr txBox="1"/>
          <p:nvPr/>
        </p:nvSpPr>
        <p:spPr>
          <a:xfrm>
            <a:off x="2453388" y="8299451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Wer hat …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1DA984DA-EA9D-493F-B1D8-6EF3ABF4DCBE}"/>
              </a:ext>
            </a:extLst>
          </p:cNvPr>
          <p:cNvSpPr txBox="1"/>
          <p:nvPr/>
        </p:nvSpPr>
        <p:spPr>
          <a:xfrm>
            <a:off x="4736340" y="8299450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Wer hat …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D86BCC70-86D8-4754-B0F1-10F3B97BC6F0}"/>
              </a:ext>
            </a:extLst>
          </p:cNvPr>
          <p:cNvSpPr txBox="1"/>
          <p:nvPr/>
        </p:nvSpPr>
        <p:spPr>
          <a:xfrm>
            <a:off x="180084" y="8299451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Wer hat …</a:t>
            </a:r>
          </a:p>
        </p:txBody>
      </p:sp>
    </p:spTree>
    <p:extLst>
      <p:ext uri="{BB962C8B-B14F-4D97-AF65-F5344CB8AC3E}">
        <p14:creationId xmlns:p14="http://schemas.microsoft.com/office/powerpoint/2010/main" val="3009180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ck 20">
            <a:extLst>
              <a:ext uri="{FF2B5EF4-FFF2-40B4-BE49-F238E27FC236}">
                <a16:creationId xmlns:a16="http://schemas.microsoft.com/office/drawing/2014/main" id="{BF8A7980-C10A-4890-BA0B-1165134A1435}"/>
              </a:ext>
            </a:extLst>
          </p:cNvPr>
          <p:cNvSpPr/>
          <p:nvPr/>
        </p:nvSpPr>
        <p:spPr>
          <a:xfrm>
            <a:off x="76196" y="66675"/>
            <a:ext cx="2159000" cy="3213100"/>
          </a:xfrm>
          <a:prstGeom prst="rect">
            <a:avLst/>
          </a:prstGeom>
          <a:pattFill prst="pct5">
            <a:fgClr>
              <a:srgbClr val="EBFEC6"/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226FC357-3C06-49AF-9186-57DD00DC12F5}"/>
              </a:ext>
            </a:extLst>
          </p:cNvPr>
          <p:cNvSpPr/>
          <p:nvPr/>
        </p:nvSpPr>
        <p:spPr>
          <a:xfrm>
            <a:off x="76196" y="6626225"/>
            <a:ext cx="2159000" cy="3213100"/>
          </a:xfrm>
          <a:prstGeom prst="rect">
            <a:avLst/>
          </a:prstGeom>
          <a:pattFill prst="pct5">
            <a:fgClr>
              <a:srgbClr val="EBFEC6"/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659CA244-E624-491C-88DF-B2E09E989A03}"/>
              </a:ext>
            </a:extLst>
          </p:cNvPr>
          <p:cNvSpPr/>
          <p:nvPr/>
        </p:nvSpPr>
        <p:spPr>
          <a:xfrm>
            <a:off x="76196" y="3346450"/>
            <a:ext cx="2159000" cy="3213100"/>
          </a:xfrm>
          <a:prstGeom prst="rect">
            <a:avLst/>
          </a:prstGeom>
          <a:pattFill prst="pct5">
            <a:fgClr>
              <a:srgbClr val="EBFEC6"/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4E8A1DC7-FCB6-440E-82CF-142FA9B7D7F7}"/>
              </a:ext>
            </a:extLst>
          </p:cNvPr>
          <p:cNvSpPr/>
          <p:nvPr/>
        </p:nvSpPr>
        <p:spPr>
          <a:xfrm>
            <a:off x="2349500" y="66675"/>
            <a:ext cx="2159000" cy="3213100"/>
          </a:xfrm>
          <a:prstGeom prst="rect">
            <a:avLst/>
          </a:prstGeom>
          <a:pattFill prst="pct5">
            <a:fgClr>
              <a:srgbClr val="EBFEC6"/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79564F10-6857-4D59-A4D8-461E1727F672}"/>
              </a:ext>
            </a:extLst>
          </p:cNvPr>
          <p:cNvSpPr/>
          <p:nvPr/>
        </p:nvSpPr>
        <p:spPr>
          <a:xfrm>
            <a:off x="4622804" y="66675"/>
            <a:ext cx="2159000" cy="3213100"/>
          </a:xfrm>
          <a:prstGeom prst="rect">
            <a:avLst/>
          </a:prstGeom>
          <a:pattFill prst="pct5">
            <a:fgClr>
              <a:srgbClr val="EBFEC6"/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7F8E1FB1-306E-4D8E-8EED-875F33C836CB}"/>
              </a:ext>
            </a:extLst>
          </p:cNvPr>
          <p:cNvSpPr/>
          <p:nvPr/>
        </p:nvSpPr>
        <p:spPr>
          <a:xfrm>
            <a:off x="4622804" y="3346450"/>
            <a:ext cx="2159000" cy="3213100"/>
          </a:xfrm>
          <a:prstGeom prst="rect">
            <a:avLst/>
          </a:prstGeom>
          <a:pattFill prst="pct5">
            <a:fgClr>
              <a:srgbClr val="EBFEC6"/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3AE73DC4-A9A7-48D9-B9A1-41CF34A1DBE1}"/>
              </a:ext>
            </a:extLst>
          </p:cNvPr>
          <p:cNvSpPr/>
          <p:nvPr/>
        </p:nvSpPr>
        <p:spPr>
          <a:xfrm>
            <a:off x="2349500" y="3346450"/>
            <a:ext cx="2159000" cy="3213100"/>
          </a:xfrm>
          <a:prstGeom prst="rect">
            <a:avLst/>
          </a:prstGeom>
          <a:pattFill prst="pct5">
            <a:fgClr>
              <a:srgbClr val="EBFEC6"/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EC8EAAC7-2236-46E7-A860-CC7B4EC1F1BA}"/>
              </a:ext>
            </a:extLst>
          </p:cNvPr>
          <p:cNvSpPr/>
          <p:nvPr/>
        </p:nvSpPr>
        <p:spPr>
          <a:xfrm>
            <a:off x="2349500" y="6634330"/>
            <a:ext cx="2159000" cy="3213100"/>
          </a:xfrm>
          <a:prstGeom prst="rect">
            <a:avLst/>
          </a:prstGeom>
          <a:pattFill prst="pct5">
            <a:fgClr>
              <a:srgbClr val="EBFEC6"/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41F7913C-414C-4DAE-8638-9CC63547D855}"/>
              </a:ext>
            </a:extLst>
          </p:cNvPr>
          <p:cNvSpPr/>
          <p:nvPr/>
        </p:nvSpPr>
        <p:spPr>
          <a:xfrm>
            <a:off x="4622804" y="6634330"/>
            <a:ext cx="2159000" cy="3213100"/>
          </a:xfrm>
          <a:prstGeom prst="rect">
            <a:avLst/>
          </a:prstGeom>
          <a:pattFill prst="pct5">
            <a:fgClr>
              <a:srgbClr val="EBFEC6"/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2" name="Gerader Verbinder 41">
            <a:extLst>
              <a:ext uri="{FF2B5EF4-FFF2-40B4-BE49-F238E27FC236}">
                <a16:creationId xmlns:a16="http://schemas.microsoft.com/office/drawing/2014/main" id="{E449F6AD-F216-4885-885E-766DF28DE342}"/>
              </a:ext>
            </a:extLst>
          </p:cNvPr>
          <p:cNvCxnSpPr>
            <a:stCxn id="34" idx="1"/>
            <a:endCxn id="34" idx="3"/>
          </p:cNvCxnSpPr>
          <p:nvPr/>
        </p:nvCxnSpPr>
        <p:spPr>
          <a:xfrm>
            <a:off x="2349500" y="1673225"/>
            <a:ext cx="2159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r Verbinder 42">
            <a:extLst>
              <a:ext uri="{FF2B5EF4-FFF2-40B4-BE49-F238E27FC236}">
                <a16:creationId xmlns:a16="http://schemas.microsoft.com/office/drawing/2014/main" id="{4803FC97-5E38-4CE1-9509-41BC096E065B}"/>
              </a:ext>
            </a:extLst>
          </p:cNvPr>
          <p:cNvCxnSpPr>
            <a:cxnSpLocks/>
            <a:stCxn id="35" idx="1"/>
            <a:endCxn id="35" idx="3"/>
          </p:cNvCxnSpPr>
          <p:nvPr/>
        </p:nvCxnSpPr>
        <p:spPr>
          <a:xfrm>
            <a:off x="4622804" y="1673225"/>
            <a:ext cx="2159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r Verbinder 43">
            <a:extLst>
              <a:ext uri="{FF2B5EF4-FFF2-40B4-BE49-F238E27FC236}">
                <a16:creationId xmlns:a16="http://schemas.microsoft.com/office/drawing/2014/main" id="{75843081-5DFD-416A-8971-9C04C173E58F}"/>
              </a:ext>
            </a:extLst>
          </p:cNvPr>
          <p:cNvCxnSpPr>
            <a:cxnSpLocks/>
            <a:stCxn id="33" idx="1"/>
            <a:endCxn id="33" idx="3"/>
          </p:cNvCxnSpPr>
          <p:nvPr/>
        </p:nvCxnSpPr>
        <p:spPr>
          <a:xfrm>
            <a:off x="76196" y="4953000"/>
            <a:ext cx="2159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D8297BD4-C4D8-462F-BBF5-2A1F359387B0}"/>
              </a:ext>
            </a:extLst>
          </p:cNvPr>
          <p:cNvCxnSpPr>
            <a:cxnSpLocks/>
            <a:stCxn id="38" idx="1"/>
            <a:endCxn id="38" idx="3"/>
          </p:cNvCxnSpPr>
          <p:nvPr/>
        </p:nvCxnSpPr>
        <p:spPr>
          <a:xfrm>
            <a:off x="2349500" y="4953000"/>
            <a:ext cx="2159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r Verbinder 45">
            <a:extLst>
              <a:ext uri="{FF2B5EF4-FFF2-40B4-BE49-F238E27FC236}">
                <a16:creationId xmlns:a16="http://schemas.microsoft.com/office/drawing/2014/main" id="{20DD40E4-685D-4B33-8B9A-71343C5C4B5E}"/>
              </a:ext>
            </a:extLst>
          </p:cNvPr>
          <p:cNvCxnSpPr>
            <a:cxnSpLocks/>
            <a:stCxn id="37" idx="1"/>
            <a:endCxn id="37" idx="3"/>
          </p:cNvCxnSpPr>
          <p:nvPr/>
        </p:nvCxnSpPr>
        <p:spPr>
          <a:xfrm>
            <a:off x="4622804" y="4953000"/>
            <a:ext cx="2159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r Verbinder 54">
            <a:extLst>
              <a:ext uri="{FF2B5EF4-FFF2-40B4-BE49-F238E27FC236}">
                <a16:creationId xmlns:a16="http://schemas.microsoft.com/office/drawing/2014/main" id="{28F61FED-58EE-4135-91E1-551559B192AE}"/>
              </a:ext>
            </a:extLst>
          </p:cNvPr>
          <p:cNvCxnSpPr>
            <a:cxnSpLocks/>
            <a:stCxn id="32" idx="1"/>
            <a:endCxn id="32" idx="3"/>
          </p:cNvCxnSpPr>
          <p:nvPr/>
        </p:nvCxnSpPr>
        <p:spPr>
          <a:xfrm>
            <a:off x="76196" y="8232775"/>
            <a:ext cx="2159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r Verbinder 57">
            <a:extLst>
              <a:ext uri="{FF2B5EF4-FFF2-40B4-BE49-F238E27FC236}">
                <a16:creationId xmlns:a16="http://schemas.microsoft.com/office/drawing/2014/main" id="{A75A0A19-1B3D-44A2-8F01-EFC523B0582C}"/>
              </a:ext>
            </a:extLst>
          </p:cNvPr>
          <p:cNvCxnSpPr>
            <a:cxnSpLocks/>
            <a:stCxn id="39" idx="1"/>
            <a:endCxn id="39" idx="3"/>
          </p:cNvCxnSpPr>
          <p:nvPr/>
        </p:nvCxnSpPr>
        <p:spPr>
          <a:xfrm>
            <a:off x="2349500" y="8240880"/>
            <a:ext cx="2159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r Verbinder 60">
            <a:extLst>
              <a:ext uri="{FF2B5EF4-FFF2-40B4-BE49-F238E27FC236}">
                <a16:creationId xmlns:a16="http://schemas.microsoft.com/office/drawing/2014/main" id="{EE2AC7AD-2F66-42AB-B337-07E132C0D6C7}"/>
              </a:ext>
            </a:extLst>
          </p:cNvPr>
          <p:cNvCxnSpPr>
            <a:cxnSpLocks/>
            <a:stCxn id="40" idx="1"/>
            <a:endCxn id="40" idx="3"/>
          </p:cNvCxnSpPr>
          <p:nvPr/>
        </p:nvCxnSpPr>
        <p:spPr>
          <a:xfrm>
            <a:off x="4622804" y="8240880"/>
            <a:ext cx="2159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1B6A6F2B-5126-47E1-AECC-98D538B0ED49}"/>
              </a:ext>
            </a:extLst>
          </p:cNvPr>
          <p:cNvCxnSpPr>
            <a:cxnSpLocks/>
            <a:stCxn id="21" idx="1"/>
            <a:endCxn id="21" idx="3"/>
          </p:cNvCxnSpPr>
          <p:nvPr/>
        </p:nvCxnSpPr>
        <p:spPr>
          <a:xfrm>
            <a:off x="76196" y="1673225"/>
            <a:ext cx="2159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>
            <a:extLst>
              <a:ext uri="{FF2B5EF4-FFF2-40B4-BE49-F238E27FC236}">
                <a16:creationId xmlns:a16="http://schemas.microsoft.com/office/drawing/2014/main" id="{B1D1FFC4-E14A-4DC7-86F7-F1640B9F2082}"/>
              </a:ext>
            </a:extLst>
          </p:cNvPr>
          <p:cNvSpPr txBox="1"/>
          <p:nvPr/>
        </p:nvSpPr>
        <p:spPr>
          <a:xfrm>
            <a:off x="4736340" y="3416808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Ich habe …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C853E514-7427-4896-BCD5-ADB4DF9D19F2}"/>
              </a:ext>
            </a:extLst>
          </p:cNvPr>
          <p:cNvSpPr txBox="1"/>
          <p:nvPr/>
        </p:nvSpPr>
        <p:spPr>
          <a:xfrm>
            <a:off x="4736340" y="137033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Ich habe …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C0F55F8E-5DD1-428C-8CEA-26B80F46F65A}"/>
              </a:ext>
            </a:extLst>
          </p:cNvPr>
          <p:cNvSpPr txBox="1"/>
          <p:nvPr/>
        </p:nvSpPr>
        <p:spPr>
          <a:xfrm>
            <a:off x="2453388" y="137033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Ich habe …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0F792DBD-A1C2-47F4-AF1A-C01BFC63C42F}"/>
              </a:ext>
            </a:extLst>
          </p:cNvPr>
          <p:cNvSpPr txBox="1"/>
          <p:nvPr/>
        </p:nvSpPr>
        <p:spPr>
          <a:xfrm>
            <a:off x="180084" y="137033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Ich habe …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51795714-EA93-4A6A-B8E9-CFF7AA78EBC5}"/>
              </a:ext>
            </a:extLst>
          </p:cNvPr>
          <p:cNvSpPr txBox="1"/>
          <p:nvPr/>
        </p:nvSpPr>
        <p:spPr>
          <a:xfrm>
            <a:off x="2453388" y="3416808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Ich habe …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39D068C1-0768-439C-A35B-73160FF1CD7D}"/>
              </a:ext>
            </a:extLst>
          </p:cNvPr>
          <p:cNvSpPr txBox="1"/>
          <p:nvPr/>
        </p:nvSpPr>
        <p:spPr>
          <a:xfrm>
            <a:off x="180084" y="3416808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Ich habe …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AF758D34-3800-4534-A55D-C25F038AB104}"/>
              </a:ext>
            </a:extLst>
          </p:cNvPr>
          <p:cNvSpPr txBox="1"/>
          <p:nvPr/>
        </p:nvSpPr>
        <p:spPr>
          <a:xfrm>
            <a:off x="4736340" y="6751581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Ich habe …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43A6CA11-307D-41E4-8101-3804CBC85300}"/>
              </a:ext>
            </a:extLst>
          </p:cNvPr>
          <p:cNvSpPr txBox="1"/>
          <p:nvPr/>
        </p:nvSpPr>
        <p:spPr>
          <a:xfrm>
            <a:off x="2453388" y="6751581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Ich habe …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3A5597B1-CAC8-4E31-8793-DCA22F261323}"/>
              </a:ext>
            </a:extLst>
          </p:cNvPr>
          <p:cNvSpPr txBox="1"/>
          <p:nvPr/>
        </p:nvSpPr>
        <p:spPr>
          <a:xfrm>
            <a:off x="180084" y="6751581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Ich habe …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8C62D28B-DC69-4E40-B211-977D46F8611E}"/>
              </a:ext>
            </a:extLst>
          </p:cNvPr>
          <p:cNvSpPr txBox="1"/>
          <p:nvPr/>
        </p:nvSpPr>
        <p:spPr>
          <a:xfrm>
            <a:off x="4736088" y="8299449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Wer hat …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4AEA6326-3542-47C1-84F5-8899116A0892}"/>
              </a:ext>
            </a:extLst>
          </p:cNvPr>
          <p:cNvSpPr txBox="1"/>
          <p:nvPr/>
        </p:nvSpPr>
        <p:spPr>
          <a:xfrm>
            <a:off x="2453388" y="8299450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Wer hat …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60FF34EF-FDF7-4CF3-8056-E58A783FDF54}"/>
              </a:ext>
            </a:extLst>
          </p:cNvPr>
          <p:cNvSpPr txBox="1"/>
          <p:nvPr/>
        </p:nvSpPr>
        <p:spPr>
          <a:xfrm>
            <a:off x="4736088" y="5019674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Wer hat …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2A7674E1-787E-423B-85BF-4D522BC5AB28}"/>
              </a:ext>
            </a:extLst>
          </p:cNvPr>
          <p:cNvSpPr txBox="1"/>
          <p:nvPr/>
        </p:nvSpPr>
        <p:spPr>
          <a:xfrm>
            <a:off x="2467092" y="5019675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Wer hat …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FC60D12D-D9C7-49C5-8406-9887B3B6F8C4}"/>
              </a:ext>
            </a:extLst>
          </p:cNvPr>
          <p:cNvSpPr txBox="1"/>
          <p:nvPr/>
        </p:nvSpPr>
        <p:spPr>
          <a:xfrm>
            <a:off x="180084" y="5019676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Wer hat …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04F30259-2F23-45A2-819F-87C5DE7A2852}"/>
              </a:ext>
            </a:extLst>
          </p:cNvPr>
          <p:cNvSpPr txBox="1"/>
          <p:nvPr/>
        </p:nvSpPr>
        <p:spPr>
          <a:xfrm>
            <a:off x="4736088" y="1748006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Wer hat …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7FF66367-46D1-45C6-A2D6-EB8E213CFE04}"/>
              </a:ext>
            </a:extLst>
          </p:cNvPr>
          <p:cNvSpPr txBox="1"/>
          <p:nvPr/>
        </p:nvSpPr>
        <p:spPr>
          <a:xfrm>
            <a:off x="2453388" y="1739642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Wer hat …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2EB785D1-29E9-4063-A55E-4622B378A32F}"/>
              </a:ext>
            </a:extLst>
          </p:cNvPr>
          <p:cNvSpPr txBox="1"/>
          <p:nvPr/>
        </p:nvSpPr>
        <p:spPr>
          <a:xfrm>
            <a:off x="180084" y="1743583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Wer hat …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F68C3DF0-DC8B-4F22-AAD9-DCFA0FA262EB}"/>
              </a:ext>
            </a:extLst>
          </p:cNvPr>
          <p:cNvSpPr txBox="1"/>
          <p:nvPr/>
        </p:nvSpPr>
        <p:spPr>
          <a:xfrm>
            <a:off x="180084" y="8299451"/>
            <a:ext cx="1408176" cy="38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aBbCc" panose="020B0500000000000000" pitchFamily="34" charset="0"/>
              </a:rPr>
              <a:t>Wer hat …</a:t>
            </a:r>
          </a:p>
        </p:txBody>
      </p:sp>
    </p:spTree>
    <p:extLst>
      <p:ext uri="{BB962C8B-B14F-4D97-AF65-F5344CB8AC3E}">
        <p14:creationId xmlns:p14="http://schemas.microsoft.com/office/powerpoint/2010/main" val="1003610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108</Words>
  <Application>Microsoft Office PowerPoint</Application>
  <PresentationFormat>A4-Papier (210 x 297 mm)</PresentationFormat>
  <Paragraphs>36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AaBbCc</vt:lpstr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Veronika Mikula</dc:creator>
  <cp:lastModifiedBy>Veronika Mikula</cp:lastModifiedBy>
  <cp:revision>6</cp:revision>
  <dcterms:created xsi:type="dcterms:W3CDTF">2021-04-19T18:32:33Z</dcterms:created>
  <dcterms:modified xsi:type="dcterms:W3CDTF">2021-04-19T19:02:02Z</dcterms:modified>
</cp:coreProperties>
</file>